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65" r:id="rId2"/>
    <p:sldId id="266" r:id="rId3"/>
    <p:sldId id="273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542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9D66B5-20F8-400A-9642-023042E44C57}" type="datetimeFigureOut">
              <a:rPr lang="zh-CN" altLang="en-US" smtClean="0"/>
              <a:t>2022/11/15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837D4E-ED3E-445E-A2EF-C918CDAB08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74886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9907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21822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BE3F2D-8F98-AA56-79D1-7F8884BB3C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866BC18-14DC-F774-3B86-351C5C4BB0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0AADA0-B5AD-6FC7-F612-25602C61C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27558-2C2B-49BC-8ADC-9DD06D065F8D}" type="datetimeFigureOut">
              <a:rPr lang="zh-CN" altLang="en-US" smtClean="0"/>
              <a:t>2022/11/15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53A047-A958-FFE5-796D-58CF540FC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FF09D0-4EF9-1632-6D8B-B65F0529D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FEDA-8C63-4350-93DA-CE98501DD2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1145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D60475-FDCF-A478-3503-F0E87D6EB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879C46C-971B-2B64-8AC6-8BE801E7DA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D7A009B-9B4F-24A5-4D2C-B8DFC9433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27558-2C2B-49BC-8ADC-9DD06D065F8D}" type="datetimeFigureOut">
              <a:rPr lang="zh-CN" altLang="en-US" smtClean="0"/>
              <a:t>2022/11/15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81E42A-06E6-F18A-3CC7-0E86B3E96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1ED5BB-ACC3-F7F9-2CD6-30CF14E14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FEDA-8C63-4350-93DA-CE98501DD2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9282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CDA17DF-4D2F-6A76-62C7-D9D61A3A79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7BB39FF-140B-4EB5-45DB-8274E429CD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7238A0-D14E-104F-1B67-1C269E43D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27558-2C2B-49BC-8ADC-9DD06D065F8D}" type="datetimeFigureOut">
              <a:rPr lang="zh-CN" altLang="en-US" smtClean="0"/>
              <a:t>2022/11/15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5EDD0F-9D39-5B47-880C-DA8FDBD92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4C4633-B08D-98F9-718F-F7B6582C4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FEDA-8C63-4350-93DA-CE98501DD2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0674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D4265D-8C69-C4AC-C26C-8F4033C2D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E4137B-07BB-286A-FECE-5A859119AF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EE3439-F6FE-A830-9812-DE709E9C8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27558-2C2B-49BC-8ADC-9DD06D065F8D}" type="datetimeFigureOut">
              <a:rPr lang="zh-CN" altLang="en-US" smtClean="0"/>
              <a:t>2022/11/15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998E0A-84EA-1FDA-99AC-004E3E8BA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161824-6352-A027-460F-08E14ED33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FEDA-8C63-4350-93DA-CE98501DD2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0175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20A1CB-6E6F-581E-371C-575614DC4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F251FA-5570-57C8-376E-021D6B642B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BCE53B-B074-3E68-2029-6CD78F024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27558-2C2B-49BC-8ADC-9DD06D065F8D}" type="datetimeFigureOut">
              <a:rPr lang="zh-CN" altLang="en-US" smtClean="0"/>
              <a:t>2022/11/15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D49E2D-7C52-BB6B-2B94-23F8EB834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0AD518-4F96-7B7B-D4B4-836ADE9C9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FEDA-8C63-4350-93DA-CE98501DD2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9111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3B695C-F5AA-6716-52EA-0C476DCB7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91AACD-9C15-04EE-EAC9-3F0D099B5D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1F6256-E36E-AC3C-0FA2-21F1BF04D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332E1C-88D8-D2FF-6B03-09FA715C7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27558-2C2B-49BC-8ADC-9DD06D065F8D}" type="datetimeFigureOut">
              <a:rPr lang="zh-CN" altLang="en-US" smtClean="0"/>
              <a:t>2022/11/15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26B1489-AEFC-1730-AFAB-587596C96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A7964AC-E5E5-643D-AB8B-90E4085AA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FEDA-8C63-4350-93DA-CE98501DD2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9573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893A92-9B35-5702-2EB5-343C01EB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751EEA-234E-9A2A-226C-B074F22A88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458862E-3ABB-C257-B5A1-3CEFDCA57C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277D054-BD37-7ACA-9231-FAAC006F54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B8D033A-C414-4CE3-4290-D61DCEE6A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CE12BB3-ACE4-0D65-49C2-69420C88E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27558-2C2B-49BC-8ADC-9DD06D065F8D}" type="datetimeFigureOut">
              <a:rPr lang="zh-CN" altLang="en-US" smtClean="0"/>
              <a:t>2022/11/15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98FCC17-3F37-B813-CBE0-275278EE8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D90FE8F-8597-A784-91EA-BFA12784A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FEDA-8C63-4350-93DA-CE98501DD2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6659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A04EC7-FE54-8040-890D-713CDF4B0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7067B99-0C5C-4C75-1AE6-28C554872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27558-2C2B-49BC-8ADC-9DD06D065F8D}" type="datetimeFigureOut">
              <a:rPr lang="zh-CN" altLang="en-US" smtClean="0"/>
              <a:t>2022/11/15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E3BBFAF-84D5-0861-1AB2-1FBEC83AE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E01DEE4-AC08-2F3D-298D-5EBD36592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FEDA-8C63-4350-93DA-CE98501DD2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04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2CC17A2-263D-774D-A381-469706B2C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27558-2C2B-49BC-8ADC-9DD06D065F8D}" type="datetimeFigureOut">
              <a:rPr lang="zh-CN" altLang="en-US" smtClean="0"/>
              <a:t>2022/11/15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8A81F56-0AD8-9947-7CF3-16B2176B7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3D8AA85-B939-420E-A557-68CF99AA2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FEDA-8C63-4350-93DA-CE98501DD2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5334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A31B8B-A2EF-37CB-382A-D1DB7B1A5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3A34C2-7477-C768-EACB-C0D5EC7F1C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9A25B14-D39A-4802-7059-98E0D9A36D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CD46910-F37C-13D5-D530-6B61496B5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27558-2C2B-49BC-8ADC-9DD06D065F8D}" type="datetimeFigureOut">
              <a:rPr lang="zh-CN" altLang="en-US" smtClean="0"/>
              <a:t>2022/11/15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393BA6A-5E48-AA97-31F2-3C831A6FA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7F72DE-6687-BFB9-28A4-4CD972783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FEDA-8C63-4350-93DA-CE98501DD2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8337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C40167-22BB-47F0-8E8C-2DD1CFFB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5FDF2EB-6698-C482-F62D-25B0478842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40AF8C4-7523-ACCC-669E-58D4DC4440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F33F926-8F4D-E868-1035-453D7628D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27558-2C2B-49BC-8ADC-9DD06D065F8D}" type="datetimeFigureOut">
              <a:rPr lang="zh-CN" altLang="en-US" smtClean="0"/>
              <a:t>2022/11/15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6A15473-749B-160E-BA09-417FB12E0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C736B34-7EFA-9A6F-4F03-510DA2266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9FEDA-8C63-4350-93DA-CE98501DD2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2695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EDAD847-0341-5652-99FD-A1EABF159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55BEA2B-D423-D3CE-1252-8858BEC3B9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5B3DC5-47E3-87F2-5AC2-4907E5AC04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527558-2C2B-49BC-8ADC-9DD06D065F8D}" type="datetimeFigureOut">
              <a:rPr lang="zh-CN" altLang="en-US" smtClean="0"/>
              <a:t>2022/11/15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09591A-DE9E-118B-ADE4-1482A6DE24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9ED722-9E5D-5545-41AB-5D83EFFE02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9FEDA-8C63-4350-93DA-CE98501DD2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499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7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821B6-6DDE-D299-75E1-5FA7A8A71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400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 lang="en-US" altLang="zh-CN" sz="4400" dirty="0">
              <a:solidFill>
                <a:srgbClr val="7F7F7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99EC9-2B7A-1925-4B29-0EE0D9E87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 dirty="0">
                <a:cs typeface="Calibri" panose="020F0502020204030204"/>
              </a:rPr>
              <a:t>Name: Qiyao Zhou</a:t>
            </a:r>
          </a:p>
          <a:p>
            <a:r>
              <a:rPr lang="en-US" altLang="zh-CN" dirty="0" err="1">
                <a:cs typeface="Calibri" panose="020F0502020204030204"/>
              </a:rPr>
              <a:t>Zid</a:t>
            </a:r>
            <a:r>
              <a:rPr lang="en-US" altLang="zh-CN" dirty="0">
                <a:cs typeface="Calibri" panose="020F0502020204030204"/>
              </a:rPr>
              <a:t>: z5379852</a:t>
            </a: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endParaRPr lang="en-US" dirty="0">
              <a:cs typeface="Calibri" panose="020F0502020204030204"/>
            </a:endParaRPr>
          </a:p>
        </p:txBody>
      </p:sp>
      <p:sp>
        <p:nvSpPr>
          <p:cNvPr id="5" name="Google Shape;241;p9">
            <a:extLst>
              <a:ext uri="{FF2B5EF4-FFF2-40B4-BE49-F238E27FC236}">
                <a16:creationId xmlns:a16="http://schemas.microsoft.com/office/drawing/2014/main" id="{6626F152-173F-7D77-25E7-80ACEBC6F194}"/>
              </a:ext>
            </a:extLst>
          </p:cNvPr>
          <p:cNvSpPr/>
          <p:nvPr/>
        </p:nvSpPr>
        <p:spPr>
          <a:xfrm>
            <a:off x="9990342" y="3177479"/>
            <a:ext cx="2201658" cy="2895328"/>
          </a:xfrm>
          <a:custGeom>
            <a:avLst/>
            <a:gdLst/>
            <a:ahLst/>
            <a:cxnLst/>
            <a:rect l="l" t="t" r="r" b="b"/>
            <a:pathLst>
              <a:path w="2201658" h="2895328" extrusionOk="0">
                <a:moveTo>
                  <a:pt x="1512168" y="0"/>
                </a:moveTo>
                <a:cubicBezTo>
                  <a:pt x="1720955" y="0"/>
                  <a:pt x="1919859" y="40509"/>
                  <a:pt x="2100772" y="113765"/>
                </a:cubicBezTo>
                <a:lnTo>
                  <a:pt x="2201658" y="160291"/>
                </a:lnTo>
                <a:lnTo>
                  <a:pt x="2201658" y="2735037"/>
                </a:lnTo>
                <a:lnTo>
                  <a:pt x="2100772" y="2781564"/>
                </a:lnTo>
                <a:cubicBezTo>
                  <a:pt x="1919859" y="2854819"/>
                  <a:pt x="1720955" y="2895328"/>
                  <a:pt x="1512168" y="2895328"/>
                </a:cubicBezTo>
                <a:cubicBezTo>
                  <a:pt x="677021" y="2895328"/>
                  <a:pt x="0" y="2247187"/>
                  <a:pt x="0" y="1447664"/>
                </a:cubicBezTo>
                <a:cubicBezTo>
                  <a:pt x="0" y="648141"/>
                  <a:pt x="677021" y="0"/>
                  <a:pt x="1512168" y="0"/>
                </a:cubicBezTo>
                <a:close/>
              </a:path>
            </a:pathLst>
          </a:custGeom>
          <a:solidFill>
            <a:srgbClr val="B5D8DA"/>
          </a:solidFill>
          <a:ln w="25400" cap="flat" cmpd="sng">
            <a:solidFill>
              <a:srgbClr val="B5D8D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250;p9">
            <a:extLst>
              <a:ext uri="{FF2B5EF4-FFF2-40B4-BE49-F238E27FC236}">
                <a16:creationId xmlns:a16="http://schemas.microsoft.com/office/drawing/2014/main" id="{67B9E3F0-18F6-D63C-38AF-FC38D16DE09F}"/>
              </a:ext>
            </a:extLst>
          </p:cNvPr>
          <p:cNvSpPr/>
          <p:nvPr/>
        </p:nvSpPr>
        <p:spPr>
          <a:xfrm>
            <a:off x="6816080" y="-1"/>
            <a:ext cx="5375920" cy="4221090"/>
          </a:xfrm>
          <a:custGeom>
            <a:avLst/>
            <a:gdLst/>
            <a:ahLst/>
            <a:cxnLst/>
            <a:rect l="l" t="t" r="r" b="b"/>
            <a:pathLst>
              <a:path w="5375920" h="4221090" extrusionOk="0">
                <a:moveTo>
                  <a:pt x="73295" y="0"/>
                </a:moveTo>
                <a:lnTo>
                  <a:pt x="5375920" y="0"/>
                </a:lnTo>
                <a:lnTo>
                  <a:pt x="5375920" y="3590481"/>
                </a:lnTo>
                <a:lnTo>
                  <a:pt x="5332747" y="3623508"/>
                </a:lnTo>
                <a:cubicBezTo>
                  <a:pt x="4786851" y="4000790"/>
                  <a:pt x="4128764" y="4221090"/>
                  <a:pt x="3420380" y="4221090"/>
                </a:cubicBezTo>
                <a:cubicBezTo>
                  <a:pt x="1531356" y="4221090"/>
                  <a:pt x="0" y="2654513"/>
                  <a:pt x="0" y="722043"/>
                </a:cubicBezTo>
                <a:cubicBezTo>
                  <a:pt x="0" y="480484"/>
                  <a:pt x="23928" y="244643"/>
                  <a:pt x="69490" y="16863"/>
                </a:cubicBezTo>
                <a:close/>
              </a:path>
            </a:pathLst>
          </a:custGeom>
          <a:solidFill>
            <a:srgbClr val="83BEC2"/>
          </a:solidFill>
          <a:ln w="25400" cap="flat" cmpd="sng">
            <a:solidFill>
              <a:srgbClr val="83BEC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视频 6">
            <a:hlinkClick r:id="" action="ppaction://media"/>
            <a:extLst>
              <a:ext uri="{FF2B5EF4-FFF2-40B4-BE49-F238E27FC236}">
                <a16:creationId xmlns:a16="http://schemas.microsoft.com/office/drawing/2014/main" id="{2B5603FB-96D5-7CB6-382E-767CEE13E6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92365" y="6969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724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64"/>
    </mc:Choice>
    <mc:Fallback xmlns="">
      <p:transition spd="slow" advTm="67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"/>
          <p:cNvSpPr/>
          <p:nvPr/>
        </p:nvSpPr>
        <p:spPr>
          <a:xfrm>
            <a:off x="911424" y="0"/>
            <a:ext cx="1008112" cy="1340768"/>
          </a:xfrm>
          <a:prstGeom prst="rect">
            <a:avLst/>
          </a:prstGeom>
          <a:solidFill>
            <a:srgbClr val="4797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5"/>
          <p:cNvSpPr txBox="1"/>
          <p:nvPr/>
        </p:nvSpPr>
        <p:spPr>
          <a:xfrm>
            <a:off x="941582" y="293127"/>
            <a:ext cx="100811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ungsuh"/>
                <a:ea typeface="Gungsuh"/>
                <a:cs typeface="Gungsuh"/>
                <a:sym typeface="Gungsuh"/>
              </a:rPr>
              <a:t>4</a:t>
            </a:r>
            <a:endParaRPr kumimoji="0" sz="6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ungsuh"/>
              <a:ea typeface="Gungsuh"/>
              <a:cs typeface="Gungsuh"/>
              <a:sym typeface="Gungsuh"/>
            </a:endParaRPr>
          </a:p>
        </p:txBody>
      </p:sp>
      <p:sp>
        <p:nvSpPr>
          <p:cNvPr id="187" name="Google Shape;187;p5"/>
          <p:cNvSpPr txBox="1"/>
          <p:nvPr/>
        </p:nvSpPr>
        <p:spPr>
          <a:xfrm>
            <a:off x="2449704" y="539349"/>
            <a:ext cx="6336704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Result</a:t>
            </a:r>
            <a:endParaRPr kumimoji="0" sz="44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88" name="Google Shape;188;p5"/>
          <p:cNvSpPr/>
          <p:nvPr/>
        </p:nvSpPr>
        <p:spPr>
          <a:xfrm>
            <a:off x="0" y="6525344"/>
            <a:ext cx="12192000" cy="332656"/>
          </a:xfrm>
          <a:prstGeom prst="rect">
            <a:avLst/>
          </a:prstGeom>
          <a:solidFill>
            <a:srgbClr val="4797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5"/>
          <p:cNvSpPr txBox="1"/>
          <p:nvPr/>
        </p:nvSpPr>
        <p:spPr>
          <a:xfrm>
            <a:off x="11208568" y="6460839"/>
            <a:ext cx="136815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B5D8DA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UNSW</a:t>
            </a:r>
            <a:endParaRPr kumimoji="0" sz="2400" b="1" i="0" u="none" strike="noStrike" kern="1200" cap="none" spc="0" normalizeH="0" baseline="0" noProof="0">
              <a:ln>
                <a:noFill/>
              </a:ln>
              <a:solidFill>
                <a:srgbClr val="B5D8DA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35B8652-D299-9080-EDD2-CA1C631D4570}"/>
              </a:ext>
            </a:extLst>
          </p:cNvPr>
          <p:cNvSpPr txBox="1"/>
          <p:nvPr/>
        </p:nvSpPr>
        <p:spPr>
          <a:xfrm>
            <a:off x="6557211" y="2436012"/>
            <a:ext cx="4006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-</a:t>
            </a:r>
            <a:endParaRPr lang="zh-CN" altLang="en-US" dirty="0"/>
          </a:p>
        </p:txBody>
      </p:sp>
      <p:sp>
        <p:nvSpPr>
          <p:cNvPr id="2" name="Google Shape;264;p10">
            <a:extLst>
              <a:ext uri="{FF2B5EF4-FFF2-40B4-BE49-F238E27FC236}">
                <a16:creationId xmlns:a16="http://schemas.microsoft.com/office/drawing/2014/main" id="{B2826701-B0DD-6070-D705-146CC4A4E7F7}"/>
              </a:ext>
            </a:extLst>
          </p:cNvPr>
          <p:cNvSpPr/>
          <p:nvPr/>
        </p:nvSpPr>
        <p:spPr>
          <a:xfrm>
            <a:off x="10284613" y="0"/>
            <a:ext cx="216023" cy="3996365"/>
          </a:xfrm>
          <a:prstGeom prst="rect">
            <a:avLst/>
          </a:prstGeom>
          <a:solidFill>
            <a:srgbClr val="4797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265;p10">
            <a:extLst>
              <a:ext uri="{FF2B5EF4-FFF2-40B4-BE49-F238E27FC236}">
                <a16:creationId xmlns:a16="http://schemas.microsoft.com/office/drawing/2014/main" id="{8C679276-3B8C-5EB0-3F1A-DB9EE386A80B}"/>
              </a:ext>
            </a:extLst>
          </p:cNvPr>
          <p:cNvSpPr/>
          <p:nvPr/>
        </p:nvSpPr>
        <p:spPr>
          <a:xfrm>
            <a:off x="10911515" y="0"/>
            <a:ext cx="216023" cy="4282391"/>
          </a:xfrm>
          <a:prstGeom prst="rect">
            <a:avLst/>
          </a:prstGeom>
          <a:solidFill>
            <a:srgbClr val="4797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263;p10">
            <a:extLst>
              <a:ext uri="{FF2B5EF4-FFF2-40B4-BE49-F238E27FC236}">
                <a16:creationId xmlns:a16="http://schemas.microsoft.com/office/drawing/2014/main" id="{262906C6-62C4-12CD-4EA3-008397CE4283}"/>
              </a:ext>
            </a:extLst>
          </p:cNvPr>
          <p:cNvSpPr/>
          <p:nvPr/>
        </p:nvSpPr>
        <p:spPr>
          <a:xfrm>
            <a:off x="11538417" y="0"/>
            <a:ext cx="216024" cy="3348293"/>
          </a:xfrm>
          <a:prstGeom prst="rect">
            <a:avLst/>
          </a:prstGeom>
          <a:solidFill>
            <a:srgbClr val="4797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1B3CA7E-C4AF-44BE-6F0F-73356824B2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138" y="1955372"/>
            <a:ext cx="4909586" cy="354883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3C9D57E-2029-F361-BE4E-9BB4B971DE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618" y="1955372"/>
            <a:ext cx="4989874" cy="3605520"/>
          </a:xfrm>
          <a:prstGeom prst="rect">
            <a:avLst/>
          </a:prstGeom>
        </p:spPr>
      </p:pic>
      <p:pic>
        <p:nvPicPr>
          <p:cNvPr id="9" name="视频 8">
            <a:hlinkClick r:id="" action="ppaction://media"/>
            <a:extLst>
              <a:ext uri="{FF2B5EF4-FFF2-40B4-BE49-F238E27FC236}">
                <a16:creationId xmlns:a16="http://schemas.microsoft.com/office/drawing/2014/main" id="{B722A3BF-81E3-43EA-81AE-1AF40FA780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906001" y="-23354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77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654"/>
    </mc:Choice>
    <mc:Fallback xmlns="">
      <p:transition spd="slow" advTm="108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"/>
          <p:cNvSpPr/>
          <p:nvPr/>
        </p:nvSpPr>
        <p:spPr>
          <a:xfrm>
            <a:off x="911424" y="0"/>
            <a:ext cx="1008112" cy="1340768"/>
          </a:xfrm>
          <a:prstGeom prst="rect">
            <a:avLst/>
          </a:prstGeom>
          <a:solidFill>
            <a:srgbClr val="4797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5"/>
          <p:cNvSpPr txBox="1"/>
          <p:nvPr/>
        </p:nvSpPr>
        <p:spPr>
          <a:xfrm>
            <a:off x="941582" y="293127"/>
            <a:ext cx="100811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ungsuh"/>
                <a:ea typeface="Gungsuh"/>
                <a:cs typeface="Gungsuh"/>
                <a:sym typeface="Gungsuh"/>
              </a:rPr>
              <a:t>4</a:t>
            </a:r>
            <a:endParaRPr kumimoji="0" sz="6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ungsuh"/>
              <a:ea typeface="Gungsuh"/>
              <a:cs typeface="Gungsuh"/>
              <a:sym typeface="Gungsuh"/>
            </a:endParaRPr>
          </a:p>
        </p:txBody>
      </p:sp>
      <p:sp>
        <p:nvSpPr>
          <p:cNvPr id="187" name="Google Shape;187;p5"/>
          <p:cNvSpPr txBox="1"/>
          <p:nvPr/>
        </p:nvSpPr>
        <p:spPr>
          <a:xfrm>
            <a:off x="2449704" y="539349"/>
            <a:ext cx="6336704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Result</a:t>
            </a:r>
            <a:endParaRPr kumimoji="0" sz="44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88" name="Google Shape;188;p5"/>
          <p:cNvSpPr/>
          <p:nvPr/>
        </p:nvSpPr>
        <p:spPr>
          <a:xfrm>
            <a:off x="0" y="6525344"/>
            <a:ext cx="12192000" cy="332656"/>
          </a:xfrm>
          <a:prstGeom prst="rect">
            <a:avLst/>
          </a:prstGeom>
          <a:solidFill>
            <a:srgbClr val="4797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5"/>
          <p:cNvSpPr txBox="1"/>
          <p:nvPr/>
        </p:nvSpPr>
        <p:spPr>
          <a:xfrm>
            <a:off x="11208568" y="6460839"/>
            <a:ext cx="136815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B5D8DA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UNSW</a:t>
            </a:r>
            <a:endParaRPr kumimoji="0" sz="2400" b="1" i="0" u="none" strike="noStrike" kern="1200" cap="none" spc="0" normalizeH="0" baseline="0" noProof="0">
              <a:ln>
                <a:noFill/>
              </a:ln>
              <a:solidFill>
                <a:srgbClr val="B5D8DA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35B8652-D299-9080-EDD2-CA1C631D4570}"/>
              </a:ext>
            </a:extLst>
          </p:cNvPr>
          <p:cNvSpPr txBox="1"/>
          <p:nvPr/>
        </p:nvSpPr>
        <p:spPr>
          <a:xfrm>
            <a:off x="6557211" y="2436012"/>
            <a:ext cx="4006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-</a:t>
            </a:r>
            <a:endParaRPr lang="zh-CN" altLang="en-US" dirty="0"/>
          </a:p>
        </p:txBody>
      </p:sp>
      <p:sp>
        <p:nvSpPr>
          <p:cNvPr id="2" name="Google Shape;264;p10">
            <a:extLst>
              <a:ext uri="{FF2B5EF4-FFF2-40B4-BE49-F238E27FC236}">
                <a16:creationId xmlns:a16="http://schemas.microsoft.com/office/drawing/2014/main" id="{B2826701-B0DD-6070-D705-146CC4A4E7F7}"/>
              </a:ext>
            </a:extLst>
          </p:cNvPr>
          <p:cNvSpPr/>
          <p:nvPr/>
        </p:nvSpPr>
        <p:spPr>
          <a:xfrm>
            <a:off x="10284613" y="0"/>
            <a:ext cx="216023" cy="3996365"/>
          </a:xfrm>
          <a:prstGeom prst="rect">
            <a:avLst/>
          </a:prstGeom>
          <a:solidFill>
            <a:srgbClr val="4797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265;p10">
            <a:extLst>
              <a:ext uri="{FF2B5EF4-FFF2-40B4-BE49-F238E27FC236}">
                <a16:creationId xmlns:a16="http://schemas.microsoft.com/office/drawing/2014/main" id="{8C679276-3B8C-5EB0-3F1A-DB9EE386A80B}"/>
              </a:ext>
            </a:extLst>
          </p:cNvPr>
          <p:cNvSpPr/>
          <p:nvPr/>
        </p:nvSpPr>
        <p:spPr>
          <a:xfrm>
            <a:off x="10911515" y="0"/>
            <a:ext cx="216023" cy="4282391"/>
          </a:xfrm>
          <a:prstGeom prst="rect">
            <a:avLst/>
          </a:prstGeom>
          <a:solidFill>
            <a:srgbClr val="4797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263;p10">
            <a:extLst>
              <a:ext uri="{FF2B5EF4-FFF2-40B4-BE49-F238E27FC236}">
                <a16:creationId xmlns:a16="http://schemas.microsoft.com/office/drawing/2014/main" id="{262906C6-62C4-12CD-4EA3-008397CE4283}"/>
              </a:ext>
            </a:extLst>
          </p:cNvPr>
          <p:cNvSpPr/>
          <p:nvPr/>
        </p:nvSpPr>
        <p:spPr>
          <a:xfrm>
            <a:off x="11538417" y="0"/>
            <a:ext cx="216024" cy="3348293"/>
          </a:xfrm>
          <a:prstGeom prst="rect">
            <a:avLst/>
          </a:prstGeom>
          <a:solidFill>
            <a:srgbClr val="4797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D5AB1AA-7213-BFC4-177B-2D1563F8CB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429" y="1674147"/>
            <a:ext cx="4245646" cy="288527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0696F0B1-E187-90D5-AE2B-71F92F7233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47981" y="1585740"/>
            <a:ext cx="4588843" cy="3062088"/>
          </a:xfrm>
          <a:prstGeom prst="rect">
            <a:avLst/>
          </a:prstGeom>
        </p:spPr>
      </p:pic>
      <p:pic>
        <p:nvPicPr>
          <p:cNvPr id="8" name="视频 7">
            <a:hlinkClick r:id="" action="ppaction://media"/>
            <a:extLst>
              <a:ext uri="{FF2B5EF4-FFF2-40B4-BE49-F238E27FC236}">
                <a16:creationId xmlns:a16="http://schemas.microsoft.com/office/drawing/2014/main" id="{F86E25D3-FDB7-40A1-0CB2-DA0D274F9F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906001" y="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172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253"/>
    </mc:Choice>
    <mc:Fallback xmlns="">
      <p:transition spd="slow" advTm="362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16</Words>
  <Application>Microsoft Office PowerPoint</Application>
  <PresentationFormat>宽屏</PresentationFormat>
  <Paragraphs>11</Paragraphs>
  <Slides>3</Slides>
  <Notes>2</Notes>
  <HiddenSlides>0</HiddenSlides>
  <MMClips>3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0" baseType="lpstr">
      <vt:lpstr>Gungsuh</vt:lpstr>
      <vt:lpstr>等线</vt:lpstr>
      <vt:lpstr>等线 Light</vt:lpstr>
      <vt:lpstr>Microsoft Yahei</vt:lpstr>
      <vt:lpstr>Arial</vt:lpstr>
      <vt:lpstr>Calibri</vt:lpstr>
      <vt:lpstr>Office 主题​​</vt:lpstr>
      <vt:lpstr>Result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Result</dc:title>
  <dc:creator>Qiyao Zhou</dc:creator>
  <cp:lastModifiedBy>Qiyao Zhou</cp:lastModifiedBy>
  <cp:revision>3</cp:revision>
  <dcterms:created xsi:type="dcterms:W3CDTF">2022-11-14T11:22:01Z</dcterms:created>
  <dcterms:modified xsi:type="dcterms:W3CDTF">2022-11-15T11:04:05Z</dcterms:modified>
</cp:coreProperties>
</file>

<file path=docProps/thumbnail.jpeg>
</file>